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  <p:sldId id="387" r:id="rId132"/>
    <p:sldId id="388" r:id="rId133"/>
    <p:sldId id="389" r:id="rId134"/>
    <p:sldId id="390" r:id="rId135"/>
    <p:sldId id="391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18" r:id="rId163"/>
    <p:sldId id="419" r:id="rId164"/>
    <p:sldId id="420" r:id="rId165"/>
    <p:sldId id="421" r:id="rId166"/>
    <p:sldId id="422" r:id="rId167"/>
    <p:sldId id="423" r:id="rId168"/>
    <p:sldId id="424" r:id="rId169"/>
    <p:sldId id="425" r:id="rId170"/>
    <p:sldId id="426" r:id="rId171"/>
    <p:sldId id="427" r:id="rId172"/>
    <p:sldId id="428" r:id="rId173"/>
    <p:sldId id="429" r:id="rId174"/>
    <p:sldId id="430" r:id="rId175"/>
    <p:sldId id="431" r:id="rId176"/>
    <p:sldId id="432" r:id="rId177"/>
    <p:sldId id="433" r:id="rId178"/>
    <p:sldId id="434" r:id="rId179"/>
    <p:sldId id="435" r:id="rId180"/>
    <p:sldId id="436" r:id="rId181"/>
    <p:sldId id="437" r:id="rId182"/>
    <p:sldId id="438" r:id="rId183"/>
    <p:sldId id="439" r:id="rId184"/>
    <p:sldId id="440" r:id="rId185"/>
    <p:sldId id="441" r:id="rId186"/>
    <p:sldId id="442" r:id="rId187"/>
    <p:sldId id="443" r:id="rId188"/>
    <p:sldId id="444" r:id="rId189"/>
    <p:sldId id="445" r:id="rId190"/>
    <p:sldId id="446" r:id="rId191"/>
    <p:sldId id="447" r:id="rId192"/>
    <p:sldId id="448" r:id="rId193"/>
    <p:sldId id="449" r:id="rId194"/>
    <p:sldId id="450" r:id="rId195"/>
    <p:sldId id="451" r:id="rId196"/>
    <p:sldId id="452" r:id="rId197"/>
    <p:sldId id="453" r:id="rId198"/>
    <p:sldId id="454" r:id="rId199"/>
    <p:sldId id="455" r:id="rId200"/>
    <p:sldId id="456" r:id="rId201"/>
    <p:sldId id="457" r:id="rId202"/>
    <p:sldId id="458" r:id="rId20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slide" Target="slides/slide196.xml"/><Relationship Id="rId206" Type="http://schemas.openxmlformats.org/officeDocument/2006/relationships/theme" Target="theme/theme1.xml"/><Relationship Id="rId201" Type="http://schemas.openxmlformats.org/officeDocument/2006/relationships/slide" Target="slides/slide200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2" Type="http://schemas.openxmlformats.org/officeDocument/2006/relationships/slide" Target="slides/slide201.xml"/><Relationship Id="rId207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190" Type="http://schemas.openxmlformats.org/officeDocument/2006/relationships/slide" Target="slides/slide189.xml"/><Relationship Id="rId204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4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8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4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5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3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7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8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6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79ED8-FFB7-43F7-9369-469FF629620C}" type="datetimeFigureOut">
              <a:rPr lang="en-US" smtClean="0"/>
              <a:t>12/31/2014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D34AE-7A26-4C30-B971-602007EF7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5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American Board of Dermatology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29400" cy="1752600"/>
          </a:xfrm>
        </p:spPr>
        <p:txBody>
          <a:bodyPr/>
          <a:lstStyle/>
          <a:p>
            <a:r>
              <a:rPr lang="en-US" dirty="0" smtClean="0"/>
              <a:t>Template for Self-Assessment Exercises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260" y="609600"/>
            <a:ext cx="139065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143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87319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35928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49889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39663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4140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40321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766616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9690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09424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20635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735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55322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04965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862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7136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37878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8865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71338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030351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22990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99294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73200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08691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94545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19319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43552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095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146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781526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30558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34035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3993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03256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075126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31326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07043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82057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54367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70996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43885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41624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0569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92234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31010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40001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88861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3867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27758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48937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56298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698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53405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44907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67843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473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13127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35583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3234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59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40522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03375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43993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40228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81051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53059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37201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9661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52919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09432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89309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8109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81819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785968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31461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01531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32860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51189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21034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80315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60739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2952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916521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2603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908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06582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044379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33847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05576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77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98423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18538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51098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04464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93132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33240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89299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87521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78460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76638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94033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88063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81481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3590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557222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43348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9919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41774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7356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79832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7115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676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64051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42260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153863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69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56688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13891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101698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8768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11460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35020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00715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23369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33699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8282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45615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06230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17682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035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76502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54665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41387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263676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84590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46718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20366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31214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32728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22223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069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82438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057981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61785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14662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635873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504896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8211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17037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94031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25160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94674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577699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23800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13879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80168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69255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556131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51607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13499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076212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36494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746485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5219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7667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48261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58657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450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28940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41720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536216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79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78745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39818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967627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57169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939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4356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25209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574984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029898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724877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03693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56969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922130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46181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397158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78418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9213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81280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38015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913294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07970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38309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167174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8401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926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59033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102940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63801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1043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380695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22494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589771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25166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17457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278637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82553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808571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51523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96495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118567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4032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251038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50139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44059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64150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86288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793887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52701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40635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439820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48884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562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50657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10439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207835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78654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64126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555268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68072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128001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58304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47612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10570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14780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973418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107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26217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954093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4701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63270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98570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41071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858847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89756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274321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77363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5152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06303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03960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005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03563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891890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537131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29538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3928242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83076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305933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48948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70253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249032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03619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218672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77413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62363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266535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1803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877391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5689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67429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118204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48076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102764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79306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98680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373125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78584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76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 for Self-Assessment Exercises</a:t>
            </a:r>
            <a:endParaRPr lang="en-US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664168"/>
              </p:ext>
            </p:extLst>
          </p:nvPr>
        </p:nvGraphicFramePr>
        <p:xfrm>
          <a:off x="424962" y="4419600"/>
          <a:ext cx="8229600" cy="1833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09800"/>
                <a:gridCol w="6019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ASSESSMENT EXERCISE DETAILS</a:t>
                      </a:r>
                    </a:p>
                    <a:p>
                      <a:pPr algn="ctr"/>
                      <a:r>
                        <a:rPr lang="en-US" sz="140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(to be completed by applicant)</a:t>
                      </a:r>
                      <a:endParaRPr lang="en-US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Items Submitted By: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Items submitted in this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template</a:t>
                      </a:r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 you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submit additional items on another template?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914400"/>
            <a:ext cx="8001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ABD designed this template to facilitate the submission of self-assessment questions for review. Using this template is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 required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However, all items used in a self-assessment exercise for MOC Part II credit must conform to the ABD standards and include all of the following elements: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347663"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Stem</a:t>
            </a:r>
          </a:p>
          <a:p>
            <a:pPr marL="285750" indent="347663"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 answer options</a:t>
            </a:r>
          </a:p>
          <a:p>
            <a:pPr marL="285750" indent="347663"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Correct answer designation</a:t>
            </a:r>
          </a:p>
          <a:p>
            <a:pPr marL="285750" indent="347663"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 /Item Critique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(in narrative or bullet point format)</a:t>
            </a:r>
          </a:p>
          <a:p>
            <a:pPr marL="285750" indent="347663"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285750"/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This template is designed to collect details for up to 100 items. If your exercise exceeds 100 items, use additional copies of this template.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844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45119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86377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186382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99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421891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26394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448900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100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43494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959303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2098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100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99781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37738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794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4745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5940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57712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43293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122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82189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4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93978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22940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3787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31801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399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55695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537719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9548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39837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4903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32429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55778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4016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94430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38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02898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7476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713531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18716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8732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65008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174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80350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89206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9435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41964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267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21565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87731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4997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13826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4900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38125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60702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7934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88634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0305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37540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0918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6410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88694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67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92843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37440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273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9334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34677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6532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7948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9614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24049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721935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336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29998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524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30267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33338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3900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41293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5558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0855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40777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9495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038606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4453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6612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7823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7201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29975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03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48716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24503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24161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6047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3731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92854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2864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51697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18262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2548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20574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86890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5798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78951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18886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067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01395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1945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49618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78921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52795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2330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6399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058850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62151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1766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26422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413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55372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15458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2113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44633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581430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229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86367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25412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2451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54970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09008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83072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341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38454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077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0175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65199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67021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95837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78763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67893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03082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2375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97654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48069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93663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27730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864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71699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5475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91012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194426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7253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93810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88549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46233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75038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11916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2275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28038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31338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37513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06263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12664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2372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41811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79884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84192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36556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66235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089245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25031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05243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075547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141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413779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81383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32613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39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43015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98292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7042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011481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16654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40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788036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13951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46028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96405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8638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41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501934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62855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29625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7847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78859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42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5316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90823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25490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925082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60733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43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469077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03041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95746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6833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69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7526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2054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04337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44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1926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47513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256444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13796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16544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45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76081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56021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47401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941815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79141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46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72848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289504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65127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294479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87668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47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39071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590408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87393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953360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76426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48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934743"/>
              </p:ext>
            </p:extLst>
          </p:nvPr>
        </p:nvGraphicFramePr>
        <p:xfrm>
          <a:off x="228600" y="685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DISCUSSION/ITEM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CRITIQUE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36547"/>
              </p:ext>
            </p:extLst>
          </p:nvPr>
        </p:nvGraphicFramePr>
        <p:xfrm>
          <a:off x="228600" y="3733800"/>
          <a:ext cx="8610600" cy="2900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610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51612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05000" cy="487362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49</a:t>
            </a:r>
            <a:endParaRPr 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601980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(optional):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265573"/>
              </p:ext>
            </p:extLst>
          </p:nvPr>
        </p:nvGraphicFramePr>
        <p:xfrm>
          <a:off x="228600" y="838200"/>
          <a:ext cx="8610600" cy="28651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57200"/>
                <a:gridCol w="81534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STEM: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</a:t>
                      </a:r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 RESPONSE:</a:t>
                      </a:r>
                      <a:r>
                        <a:rPr lang="en-US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645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2942</Words>
  <Application>Microsoft Office PowerPoint</Application>
  <PresentationFormat>On-screen Show (4:3)</PresentationFormat>
  <Paragraphs>4817</Paragraphs>
  <Slides>202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202</vt:i4>
      </vt:variant>
    </vt:vector>
  </HeadingPairs>
  <TitlesOfParts>
    <vt:vector size="203" baseType="lpstr">
      <vt:lpstr>Office Theme</vt:lpstr>
      <vt:lpstr>American Board of Dermatology</vt:lpstr>
      <vt:lpstr>ABD Template for Self-Assessment Exercises</vt:lpstr>
      <vt:lpstr>QUESTION 1</vt:lpstr>
      <vt:lpstr>QUESTION 1</vt:lpstr>
      <vt:lpstr>QUESTION 2</vt:lpstr>
      <vt:lpstr>QUESTION 2</vt:lpstr>
      <vt:lpstr>QUESTION 3</vt:lpstr>
      <vt:lpstr>QUESTION 3</vt:lpstr>
      <vt:lpstr>QUESTION 4</vt:lpstr>
      <vt:lpstr>QUESTION 4</vt:lpstr>
      <vt:lpstr>QUESTION 5</vt:lpstr>
      <vt:lpstr>QUESTION 5</vt:lpstr>
      <vt:lpstr>QUESTION 6</vt:lpstr>
      <vt:lpstr>QUESTION 6</vt:lpstr>
      <vt:lpstr>QUESTION 7</vt:lpstr>
      <vt:lpstr>QUESTION 7</vt:lpstr>
      <vt:lpstr>QUESTION 8</vt:lpstr>
      <vt:lpstr>QUESTION 8</vt:lpstr>
      <vt:lpstr>QUESTION 9</vt:lpstr>
      <vt:lpstr>QUESTION 9</vt:lpstr>
      <vt:lpstr>QUESTION 10</vt:lpstr>
      <vt:lpstr>QUESTION 10</vt:lpstr>
      <vt:lpstr>QUESTION 11</vt:lpstr>
      <vt:lpstr>QUESTION 11</vt:lpstr>
      <vt:lpstr>QUESTION 12</vt:lpstr>
      <vt:lpstr>QUESTION 12</vt:lpstr>
      <vt:lpstr>QUESTION 13</vt:lpstr>
      <vt:lpstr>QUESTION 13</vt:lpstr>
      <vt:lpstr>QUESTION 14</vt:lpstr>
      <vt:lpstr>QUESTION 14</vt:lpstr>
      <vt:lpstr>QUESTION 15</vt:lpstr>
      <vt:lpstr>QUESTION 15</vt:lpstr>
      <vt:lpstr>QUESTION 16</vt:lpstr>
      <vt:lpstr>QUESTION 16</vt:lpstr>
      <vt:lpstr>QUESTION 17</vt:lpstr>
      <vt:lpstr>QUESTION 17</vt:lpstr>
      <vt:lpstr>QUESTION 18</vt:lpstr>
      <vt:lpstr>QUESTION 18</vt:lpstr>
      <vt:lpstr>QUESTION 19</vt:lpstr>
      <vt:lpstr>QUESTION 19</vt:lpstr>
      <vt:lpstr>QUESTION 20</vt:lpstr>
      <vt:lpstr>QUESTION 20</vt:lpstr>
      <vt:lpstr>QUESTION 21</vt:lpstr>
      <vt:lpstr>QUESTION 21</vt:lpstr>
      <vt:lpstr>QUESTION 22</vt:lpstr>
      <vt:lpstr>QUESTION 22</vt:lpstr>
      <vt:lpstr>QUESTION 23</vt:lpstr>
      <vt:lpstr>QUESTION 23</vt:lpstr>
      <vt:lpstr>QUESTION 24</vt:lpstr>
      <vt:lpstr>QUESTION 24</vt:lpstr>
      <vt:lpstr>QUESTION 25</vt:lpstr>
      <vt:lpstr>QUESTION 25</vt:lpstr>
      <vt:lpstr>QUESTION 26</vt:lpstr>
      <vt:lpstr>QUESTION 26</vt:lpstr>
      <vt:lpstr>QUESTION 27</vt:lpstr>
      <vt:lpstr>QUESTION 27</vt:lpstr>
      <vt:lpstr>QUESTION 28</vt:lpstr>
      <vt:lpstr>QUESTION 28</vt:lpstr>
      <vt:lpstr>QUESTION 29</vt:lpstr>
      <vt:lpstr>QUESTION 29</vt:lpstr>
      <vt:lpstr>QUESTION 30</vt:lpstr>
      <vt:lpstr>QUESTION 30</vt:lpstr>
      <vt:lpstr>QUESTION 31</vt:lpstr>
      <vt:lpstr>QUESTION 31</vt:lpstr>
      <vt:lpstr>QUESTION 32</vt:lpstr>
      <vt:lpstr>QUESTION 32</vt:lpstr>
      <vt:lpstr>QUESTION 33</vt:lpstr>
      <vt:lpstr>QUESTION 33</vt:lpstr>
      <vt:lpstr>QUESTION 34</vt:lpstr>
      <vt:lpstr>QUESTION 34</vt:lpstr>
      <vt:lpstr>QUESTION 35</vt:lpstr>
      <vt:lpstr>QUESTION 35</vt:lpstr>
      <vt:lpstr>QUESTION 36</vt:lpstr>
      <vt:lpstr>QUESTION 36</vt:lpstr>
      <vt:lpstr>QUESTION 37</vt:lpstr>
      <vt:lpstr>QUESTION 37</vt:lpstr>
      <vt:lpstr>QUESTION 38</vt:lpstr>
      <vt:lpstr>QUESTION 38</vt:lpstr>
      <vt:lpstr>QUESTION 39</vt:lpstr>
      <vt:lpstr>QUESTION 39</vt:lpstr>
      <vt:lpstr>QUESTION 40</vt:lpstr>
      <vt:lpstr>QUESTION 40</vt:lpstr>
      <vt:lpstr>QUESTION 41</vt:lpstr>
      <vt:lpstr>QUESTION 41</vt:lpstr>
      <vt:lpstr>QUESTION 42</vt:lpstr>
      <vt:lpstr>QUESTION 42</vt:lpstr>
      <vt:lpstr>QUESTION 43</vt:lpstr>
      <vt:lpstr>QUESTION 43</vt:lpstr>
      <vt:lpstr>QUESTION 44</vt:lpstr>
      <vt:lpstr>QUESTION 44</vt:lpstr>
      <vt:lpstr>QUESTION 45</vt:lpstr>
      <vt:lpstr>QUESTION 45</vt:lpstr>
      <vt:lpstr>QUESTION 46</vt:lpstr>
      <vt:lpstr>QUESTION 46</vt:lpstr>
      <vt:lpstr>QUESTION 47</vt:lpstr>
      <vt:lpstr>QUESTION 47</vt:lpstr>
      <vt:lpstr>QUESTION 48</vt:lpstr>
      <vt:lpstr>QUESTION 48</vt:lpstr>
      <vt:lpstr>QUESTION 49</vt:lpstr>
      <vt:lpstr>QUESTION 49</vt:lpstr>
      <vt:lpstr>QUESTION 50</vt:lpstr>
      <vt:lpstr>QUESTION 50</vt:lpstr>
      <vt:lpstr>QUESTION 51</vt:lpstr>
      <vt:lpstr>QUESTION 51</vt:lpstr>
      <vt:lpstr>QUESTION 52</vt:lpstr>
      <vt:lpstr>QUESTION 52</vt:lpstr>
      <vt:lpstr>QUESTION 53</vt:lpstr>
      <vt:lpstr>QUESTION 53</vt:lpstr>
      <vt:lpstr>QUESTION 54</vt:lpstr>
      <vt:lpstr>QUESTION 54</vt:lpstr>
      <vt:lpstr>QUESTION 55</vt:lpstr>
      <vt:lpstr>QUESTION 55</vt:lpstr>
      <vt:lpstr>QUESTION 56</vt:lpstr>
      <vt:lpstr>QUESTION 56</vt:lpstr>
      <vt:lpstr>QUESTION 57</vt:lpstr>
      <vt:lpstr>QUESTION 57</vt:lpstr>
      <vt:lpstr>QUESTION 58</vt:lpstr>
      <vt:lpstr>QUESTION 58</vt:lpstr>
      <vt:lpstr>QUESTION 59</vt:lpstr>
      <vt:lpstr>QUESTION 59</vt:lpstr>
      <vt:lpstr>QUESTION 60</vt:lpstr>
      <vt:lpstr>QUESTION 60</vt:lpstr>
      <vt:lpstr>QUESTION 61</vt:lpstr>
      <vt:lpstr>QUESTION 61</vt:lpstr>
      <vt:lpstr>QUESTION 62</vt:lpstr>
      <vt:lpstr>QUESTION 62</vt:lpstr>
      <vt:lpstr>QUESTION 63</vt:lpstr>
      <vt:lpstr>QUESTION 63</vt:lpstr>
      <vt:lpstr>QUESTION 64</vt:lpstr>
      <vt:lpstr>QUESTION 64</vt:lpstr>
      <vt:lpstr>QUESTION 65</vt:lpstr>
      <vt:lpstr>QUESTION 65</vt:lpstr>
      <vt:lpstr>QUESTION 66</vt:lpstr>
      <vt:lpstr>QUESTION 66</vt:lpstr>
      <vt:lpstr>QUESTION 67</vt:lpstr>
      <vt:lpstr>QUESTION 67</vt:lpstr>
      <vt:lpstr>QUESTION 68</vt:lpstr>
      <vt:lpstr>QUESTION 68</vt:lpstr>
      <vt:lpstr>QUESTION 69</vt:lpstr>
      <vt:lpstr>QUESTION 69</vt:lpstr>
      <vt:lpstr>QUESTION 70</vt:lpstr>
      <vt:lpstr>QUESTION 70</vt:lpstr>
      <vt:lpstr>QUESTION 71</vt:lpstr>
      <vt:lpstr>QUESTION 71</vt:lpstr>
      <vt:lpstr>QUESTION 72</vt:lpstr>
      <vt:lpstr>QUESTION 72</vt:lpstr>
      <vt:lpstr>QUESTION 73</vt:lpstr>
      <vt:lpstr>QUESTION 73</vt:lpstr>
      <vt:lpstr>QUESTION 74</vt:lpstr>
      <vt:lpstr>QUESTION 74</vt:lpstr>
      <vt:lpstr>QUESTION 75</vt:lpstr>
      <vt:lpstr>QUESTION 75</vt:lpstr>
      <vt:lpstr>QUESTION 76</vt:lpstr>
      <vt:lpstr>QUESTION 76</vt:lpstr>
      <vt:lpstr>QUESTION 77</vt:lpstr>
      <vt:lpstr>QUESTION 77</vt:lpstr>
      <vt:lpstr>QUESTION 78</vt:lpstr>
      <vt:lpstr>QUESTION 78</vt:lpstr>
      <vt:lpstr>QUESTION 79</vt:lpstr>
      <vt:lpstr>QUESTION 79</vt:lpstr>
      <vt:lpstr>QUESTION 80</vt:lpstr>
      <vt:lpstr>QUESTION 80</vt:lpstr>
      <vt:lpstr>QUESTION 81</vt:lpstr>
      <vt:lpstr>QUESTION 81</vt:lpstr>
      <vt:lpstr>QUESTION 82</vt:lpstr>
      <vt:lpstr>QUESTION 82</vt:lpstr>
      <vt:lpstr>QUESTION 83</vt:lpstr>
      <vt:lpstr>QUESTION 83</vt:lpstr>
      <vt:lpstr>QUESTION 84</vt:lpstr>
      <vt:lpstr>QUESTION 84</vt:lpstr>
      <vt:lpstr>QUESTION 85</vt:lpstr>
      <vt:lpstr>QUESTION 85</vt:lpstr>
      <vt:lpstr>QUESTION 86</vt:lpstr>
      <vt:lpstr>QUESTION 86</vt:lpstr>
      <vt:lpstr>QUESTION 87</vt:lpstr>
      <vt:lpstr>QUESTION 87</vt:lpstr>
      <vt:lpstr>QUESTION 88</vt:lpstr>
      <vt:lpstr>QUESTION 88</vt:lpstr>
      <vt:lpstr>QUESTION 89</vt:lpstr>
      <vt:lpstr>QUESTION 89</vt:lpstr>
      <vt:lpstr>QUESTION 90</vt:lpstr>
      <vt:lpstr>QUESTION 90</vt:lpstr>
      <vt:lpstr>QUESTION 91</vt:lpstr>
      <vt:lpstr>QUESTION 91</vt:lpstr>
      <vt:lpstr>QUESTION 92</vt:lpstr>
      <vt:lpstr>QUESTION 92</vt:lpstr>
      <vt:lpstr>QUESTION 93</vt:lpstr>
      <vt:lpstr>QUESTION 93</vt:lpstr>
      <vt:lpstr>QUESTION 94</vt:lpstr>
      <vt:lpstr>QUESTION 94</vt:lpstr>
      <vt:lpstr>QUESTION 95</vt:lpstr>
      <vt:lpstr>QUESTION 95</vt:lpstr>
      <vt:lpstr>QUESTION 96</vt:lpstr>
      <vt:lpstr>QUESTION 96</vt:lpstr>
      <vt:lpstr>QUESTION 97</vt:lpstr>
      <vt:lpstr>QUESTION 97</vt:lpstr>
      <vt:lpstr>QUESTION 98</vt:lpstr>
      <vt:lpstr>QUESTION 98</vt:lpstr>
      <vt:lpstr>QUESTION 99</vt:lpstr>
      <vt:lpstr>QUESTION 99</vt:lpstr>
      <vt:lpstr>QUESTION 100</vt:lpstr>
      <vt:lpstr>QUESTION 100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Board of Dermatology</dc:title>
  <dc:creator>Elysia McGowan</dc:creator>
  <cp:lastModifiedBy>Elysia McGowan</cp:lastModifiedBy>
  <cp:revision>7</cp:revision>
  <dcterms:created xsi:type="dcterms:W3CDTF">2014-12-31T13:41:52Z</dcterms:created>
  <dcterms:modified xsi:type="dcterms:W3CDTF">2014-12-31T14:53:15Z</dcterms:modified>
</cp:coreProperties>
</file>